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12"/>
  </p:notesMasterIdLst>
  <p:handoutMasterIdLst>
    <p:handoutMasterId r:id="rId13"/>
  </p:handoutMasterIdLst>
  <p:sldIdLst>
    <p:sldId id="256"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1" autoAdjust="0"/>
  </p:normalViewPr>
  <p:slideViewPr>
    <p:cSldViewPr snapToGrid="0">
      <p:cViewPr varScale="1">
        <p:scale>
          <a:sx n="85" d="100"/>
          <a:sy n="85" d="100"/>
        </p:scale>
        <p:origin x="726" y="9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05/27/2024</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05/27/2024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13426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02109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67101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122815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426476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05/27/2024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795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7403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5440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2555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749728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8459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50989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1746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3064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524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1042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9408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5886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0946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8992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21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05/27/2024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557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509A250-FF31-4206-8172-F9D3106AACB1}" type="datetimeFigureOut">
              <a:rPr lang="en-US" smtClean="0"/>
              <a:t>05/27/2024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03821253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2297954" y="2905477"/>
            <a:ext cx="8825658" cy="1047045"/>
          </a:xfrm>
        </p:spPr>
        <p:txBody>
          <a:bodyPr>
            <a:normAutofit/>
          </a:bodyPr>
          <a:lstStyle/>
          <a:p>
            <a:r>
              <a:rPr lang="fa-IR" dirty="0"/>
              <a:t>توضیحات بخش های وبسایت</a:t>
            </a:r>
            <a:endParaRPr lang="ru-RU" dirty="0"/>
          </a:p>
        </p:txBody>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CEE9CE-C217-7963-9068-51908B329492}"/>
              </a:ext>
            </a:extLst>
          </p:cNvPr>
          <p:cNvPicPr>
            <a:picLocks noChangeAspect="1"/>
          </p:cNvPicPr>
          <p:nvPr/>
        </p:nvPicPr>
        <p:blipFill>
          <a:blip r:embed="rId4"/>
          <a:stretch>
            <a:fillRect/>
          </a:stretch>
        </p:blipFill>
        <p:spPr>
          <a:xfrm>
            <a:off x="508445" y="592558"/>
            <a:ext cx="11175109" cy="4572438"/>
          </a:xfrm>
          <a:prstGeom prst="rect">
            <a:avLst/>
          </a:prstGeom>
        </p:spPr>
      </p:pic>
      <p:sp>
        <p:nvSpPr>
          <p:cNvPr id="10" name="TextBox 9">
            <a:extLst>
              <a:ext uri="{FF2B5EF4-FFF2-40B4-BE49-F238E27FC236}">
                <a16:creationId xmlns:a16="http://schemas.microsoft.com/office/drawing/2014/main" id="{2B285093-7A2D-6A90-3CDD-8269CB59A7F2}"/>
              </a:ext>
            </a:extLst>
          </p:cNvPr>
          <p:cNvSpPr txBox="1"/>
          <p:nvPr/>
        </p:nvSpPr>
        <p:spPr>
          <a:xfrm>
            <a:off x="685800" y="5434445"/>
            <a:ext cx="10868891" cy="830997"/>
          </a:xfrm>
          <a:prstGeom prst="rect">
            <a:avLst/>
          </a:prstGeom>
          <a:noFill/>
        </p:spPr>
        <p:txBody>
          <a:bodyPr wrap="square" rtlCol="0">
            <a:spAutoFit/>
          </a:bodyPr>
          <a:lstStyle/>
          <a:p>
            <a:pPr algn="r"/>
            <a:r>
              <a:rPr lang="fa-IR" sz="2400" dirty="0"/>
              <a:t>در این بخش ما نوار ناوبری و بنر اولیه سایت رو داریم که به کمک نوار ناوبری ما میتوانیم جابجایی سریع در صفحه داته باشیم.</a:t>
            </a:r>
            <a:endParaRPr lang="en-US" sz="2400" dirty="0"/>
          </a:p>
        </p:txBody>
      </p:sp>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285093-7A2D-6A90-3CDD-8269CB59A7F2}"/>
              </a:ext>
            </a:extLst>
          </p:cNvPr>
          <p:cNvSpPr txBox="1"/>
          <p:nvPr/>
        </p:nvSpPr>
        <p:spPr>
          <a:xfrm>
            <a:off x="798887" y="5195454"/>
            <a:ext cx="10868891" cy="830997"/>
          </a:xfrm>
          <a:prstGeom prst="rect">
            <a:avLst/>
          </a:prstGeom>
          <a:noFill/>
        </p:spPr>
        <p:txBody>
          <a:bodyPr wrap="square" rtlCol="0">
            <a:spAutoFit/>
          </a:bodyPr>
          <a:lstStyle/>
          <a:p>
            <a:pPr algn="r"/>
            <a:r>
              <a:rPr lang="fa-IR" sz="2400" dirty="0"/>
              <a:t>در این بخش ما توضیحات اولیه در باره هتل را داریم و به همراه یکسری از امانات خلاصه هت که در پایین متن اورده شده.</a:t>
            </a:r>
            <a:endParaRPr lang="en-US" sz="2400" dirty="0"/>
          </a:p>
        </p:txBody>
      </p:sp>
      <p:pic>
        <p:nvPicPr>
          <p:cNvPr id="4" name="Picture 3">
            <a:extLst>
              <a:ext uri="{FF2B5EF4-FFF2-40B4-BE49-F238E27FC236}">
                <a16:creationId xmlns:a16="http://schemas.microsoft.com/office/drawing/2014/main" id="{D55773A8-65F8-6395-2631-750427EA3AC2}"/>
              </a:ext>
            </a:extLst>
          </p:cNvPr>
          <p:cNvPicPr>
            <a:picLocks noChangeAspect="1"/>
          </p:cNvPicPr>
          <p:nvPr/>
        </p:nvPicPr>
        <p:blipFill>
          <a:blip r:embed="rId4"/>
          <a:stretch>
            <a:fillRect/>
          </a:stretch>
        </p:blipFill>
        <p:spPr>
          <a:xfrm>
            <a:off x="524221" y="831549"/>
            <a:ext cx="11143557" cy="3782015"/>
          </a:xfrm>
          <a:prstGeom prst="rect">
            <a:avLst/>
          </a:prstGeom>
        </p:spPr>
      </p:pic>
    </p:spTree>
    <p:extLst>
      <p:ext uri="{BB962C8B-B14F-4D97-AF65-F5344CB8AC3E}">
        <p14:creationId xmlns:p14="http://schemas.microsoft.com/office/powerpoint/2010/main" val="253366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285093-7A2D-6A90-3CDD-8269CB59A7F2}"/>
              </a:ext>
            </a:extLst>
          </p:cNvPr>
          <p:cNvSpPr txBox="1"/>
          <p:nvPr/>
        </p:nvSpPr>
        <p:spPr>
          <a:xfrm>
            <a:off x="685800" y="5434445"/>
            <a:ext cx="10868891" cy="830997"/>
          </a:xfrm>
          <a:prstGeom prst="rect">
            <a:avLst/>
          </a:prstGeom>
          <a:noFill/>
        </p:spPr>
        <p:txBody>
          <a:bodyPr wrap="square" rtlCol="0">
            <a:spAutoFit/>
          </a:bodyPr>
          <a:lstStyle/>
          <a:p>
            <a:pPr algn="r"/>
            <a:r>
              <a:rPr lang="fa-IR" sz="2400" dirty="0"/>
              <a:t>در اینجا ما یکسری عکس از هتل داریم و وقتی رو هر کدام ار عکس ها میرویم به ما جزییات بیشتر میدهد که ما را میفرستد داخل صفحه جزییات و ثبت رزرو نهایی ما.</a:t>
            </a:r>
            <a:endParaRPr lang="en-US" sz="2400" dirty="0"/>
          </a:p>
        </p:txBody>
      </p:sp>
      <p:pic>
        <p:nvPicPr>
          <p:cNvPr id="3" name="Picture 2">
            <a:extLst>
              <a:ext uri="{FF2B5EF4-FFF2-40B4-BE49-F238E27FC236}">
                <a16:creationId xmlns:a16="http://schemas.microsoft.com/office/drawing/2014/main" id="{DDF329DE-67D5-1F04-381F-1C542A393B48}"/>
              </a:ext>
            </a:extLst>
          </p:cNvPr>
          <p:cNvPicPr>
            <a:picLocks noChangeAspect="1"/>
          </p:cNvPicPr>
          <p:nvPr/>
        </p:nvPicPr>
        <p:blipFill>
          <a:blip r:embed="rId4"/>
          <a:stretch>
            <a:fillRect/>
          </a:stretch>
        </p:blipFill>
        <p:spPr>
          <a:xfrm>
            <a:off x="1433079" y="426027"/>
            <a:ext cx="9325842" cy="4461679"/>
          </a:xfrm>
          <a:prstGeom prst="rect">
            <a:avLst/>
          </a:prstGeom>
        </p:spPr>
      </p:pic>
    </p:spTree>
    <p:extLst>
      <p:ext uri="{BB962C8B-B14F-4D97-AF65-F5344CB8AC3E}">
        <p14:creationId xmlns:p14="http://schemas.microsoft.com/office/powerpoint/2010/main" val="17184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285093-7A2D-6A90-3CDD-8269CB59A7F2}"/>
              </a:ext>
            </a:extLst>
          </p:cNvPr>
          <p:cNvSpPr txBox="1"/>
          <p:nvPr/>
        </p:nvSpPr>
        <p:spPr>
          <a:xfrm>
            <a:off x="8387556" y="633092"/>
            <a:ext cx="3356263" cy="1938992"/>
          </a:xfrm>
          <a:prstGeom prst="rect">
            <a:avLst/>
          </a:prstGeom>
          <a:noFill/>
        </p:spPr>
        <p:txBody>
          <a:bodyPr wrap="square" rtlCol="0">
            <a:spAutoFit/>
          </a:bodyPr>
          <a:lstStyle/>
          <a:p>
            <a:pPr algn="r"/>
            <a:r>
              <a:rPr lang="fa-IR" sz="2400" dirty="0"/>
              <a:t>در این صفحه ما جزییات رزرومان را ثبت میکنیم  و همین طور یکسری از اطلاعات خودمان را تا به سمت تکمیل رزرو و پرداخت برویم </a:t>
            </a:r>
            <a:endParaRPr lang="en-US" sz="2400" dirty="0"/>
          </a:p>
        </p:txBody>
      </p:sp>
      <p:pic>
        <p:nvPicPr>
          <p:cNvPr id="4" name="Picture 3">
            <a:extLst>
              <a:ext uri="{FF2B5EF4-FFF2-40B4-BE49-F238E27FC236}">
                <a16:creationId xmlns:a16="http://schemas.microsoft.com/office/drawing/2014/main" id="{817BFA67-E015-C603-CA49-D6C23076EDBC}"/>
              </a:ext>
            </a:extLst>
          </p:cNvPr>
          <p:cNvPicPr>
            <a:picLocks noChangeAspect="1"/>
          </p:cNvPicPr>
          <p:nvPr/>
        </p:nvPicPr>
        <p:blipFill>
          <a:blip r:embed="rId4"/>
          <a:stretch>
            <a:fillRect/>
          </a:stretch>
        </p:blipFill>
        <p:spPr>
          <a:xfrm>
            <a:off x="448181" y="466837"/>
            <a:ext cx="7845450" cy="5279335"/>
          </a:xfrm>
          <a:prstGeom prst="rect">
            <a:avLst/>
          </a:prstGeom>
        </p:spPr>
      </p:pic>
    </p:spTree>
    <p:extLst>
      <p:ext uri="{BB962C8B-B14F-4D97-AF65-F5344CB8AC3E}">
        <p14:creationId xmlns:p14="http://schemas.microsoft.com/office/powerpoint/2010/main" val="171995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285093-7A2D-6A90-3CDD-8269CB59A7F2}"/>
              </a:ext>
            </a:extLst>
          </p:cNvPr>
          <p:cNvSpPr txBox="1"/>
          <p:nvPr/>
        </p:nvSpPr>
        <p:spPr>
          <a:xfrm>
            <a:off x="2168300" y="5662292"/>
            <a:ext cx="9705109" cy="461665"/>
          </a:xfrm>
          <a:prstGeom prst="rect">
            <a:avLst/>
          </a:prstGeom>
          <a:noFill/>
        </p:spPr>
        <p:txBody>
          <a:bodyPr wrap="square" rtlCol="0">
            <a:spAutoFit/>
          </a:bodyPr>
          <a:lstStyle/>
          <a:p>
            <a:pPr algn="r"/>
            <a:r>
              <a:rPr lang="fa-IR" sz="2400" dirty="0"/>
              <a:t>در اینجا هم ما صفحات مربوط به اکانت را داریم که برای ورود و یا ساخت اکانت هستند</a:t>
            </a:r>
            <a:endParaRPr lang="en-US" sz="2400" dirty="0"/>
          </a:p>
        </p:txBody>
      </p:sp>
      <p:pic>
        <p:nvPicPr>
          <p:cNvPr id="11" name="Picture 10">
            <a:extLst>
              <a:ext uri="{FF2B5EF4-FFF2-40B4-BE49-F238E27FC236}">
                <a16:creationId xmlns:a16="http://schemas.microsoft.com/office/drawing/2014/main" id="{213922D0-05BA-994E-D7DF-EA375CCB33B9}"/>
              </a:ext>
            </a:extLst>
          </p:cNvPr>
          <p:cNvPicPr>
            <a:picLocks noChangeAspect="1"/>
          </p:cNvPicPr>
          <p:nvPr/>
        </p:nvPicPr>
        <p:blipFill>
          <a:blip r:embed="rId4"/>
          <a:stretch>
            <a:fillRect/>
          </a:stretch>
        </p:blipFill>
        <p:spPr>
          <a:xfrm>
            <a:off x="1913508" y="3314323"/>
            <a:ext cx="1589329" cy="1849959"/>
          </a:xfrm>
          <a:prstGeom prst="rect">
            <a:avLst/>
          </a:prstGeom>
        </p:spPr>
      </p:pic>
      <p:pic>
        <p:nvPicPr>
          <p:cNvPr id="13" name="Picture 12">
            <a:extLst>
              <a:ext uri="{FF2B5EF4-FFF2-40B4-BE49-F238E27FC236}">
                <a16:creationId xmlns:a16="http://schemas.microsoft.com/office/drawing/2014/main" id="{DEC8439B-10F0-8FD1-F21E-2566C11AA69A}"/>
              </a:ext>
            </a:extLst>
          </p:cNvPr>
          <p:cNvPicPr>
            <a:picLocks noChangeAspect="1"/>
          </p:cNvPicPr>
          <p:nvPr/>
        </p:nvPicPr>
        <p:blipFill>
          <a:blip r:embed="rId5"/>
          <a:stretch>
            <a:fillRect/>
          </a:stretch>
        </p:blipFill>
        <p:spPr>
          <a:xfrm>
            <a:off x="1887245" y="633468"/>
            <a:ext cx="1578409" cy="2400677"/>
          </a:xfrm>
          <a:prstGeom prst="rect">
            <a:avLst/>
          </a:prstGeom>
        </p:spPr>
      </p:pic>
      <p:pic>
        <p:nvPicPr>
          <p:cNvPr id="15" name="Picture 14">
            <a:extLst>
              <a:ext uri="{FF2B5EF4-FFF2-40B4-BE49-F238E27FC236}">
                <a16:creationId xmlns:a16="http://schemas.microsoft.com/office/drawing/2014/main" id="{BB616D91-7733-E50E-E6A0-DCBE5033616A}"/>
              </a:ext>
            </a:extLst>
          </p:cNvPr>
          <p:cNvPicPr>
            <a:picLocks noChangeAspect="1"/>
          </p:cNvPicPr>
          <p:nvPr/>
        </p:nvPicPr>
        <p:blipFill>
          <a:blip r:embed="rId6"/>
          <a:stretch>
            <a:fillRect/>
          </a:stretch>
        </p:blipFill>
        <p:spPr>
          <a:xfrm>
            <a:off x="3842136" y="597448"/>
            <a:ext cx="6462619" cy="4645008"/>
          </a:xfrm>
          <a:prstGeom prst="rect">
            <a:avLst/>
          </a:prstGeom>
        </p:spPr>
      </p:pic>
    </p:spTree>
    <p:extLst>
      <p:ext uri="{BB962C8B-B14F-4D97-AF65-F5344CB8AC3E}">
        <p14:creationId xmlns:p14="http://schemas.microsoft.com/office/powerpoint/2010/main" val="1046106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285093-7A2D-6A90-3CDD-8269CB59A7F2}"/>
              </a:ext>
            </a:extLst>
          </p:cNvPr>
          <p:cNvSpPr txBox="1"/>
          <p:nvPr/>
        </p:nvSpPr>
        <p:spPr>
          <a:xfrm>
            <a:off x="6186312" y="2286915"/>
            <a:ext cx="4016342" cy="2677656"/>
          </a:xfrm>
          <a:prstGeom prst="rect">
            <a:avLst/>
          </a:prstGeom>
          <a:noFill/>
        </p:spPr>
        <p:txBody>
          <a:bodyPr wrap="square" rtlCol="0">
            <a:spAutoFit/>
          </a:bodyPr>
          <a:lstStyle/>
          <a:p>
            <a:pPr algn="r"/>
            <a:r>
              <a:rPr lang="fa-IR" sz="2400" dirty="0"/>
              <a:t>در مرحله اخر بعد از اینکه پرداخت با درگاه پرداخت مربوط انجام شد با این صفحه رو به رو میشویم که موفق بودن رزرو را نمایش میدهد همچنین پیگیری لحظه ای رزرو را با یک سریال و اسکن برای مشتری فراهم میکند. </a:t>
            </a:r>
            <a:endParaRPr lang="en-US" sz="2400" dirty="0"/>
          </a:p>
        </p:txBody>
      </p:sp>
      <p:pic>
        <p:nvPicPr>
          <p:cNvPr id="2" name="Picture 1">
            <a:extLst>
              <a:ext uri="{FF2B5EF4-FFF2-40B4-BE49-F238E27FC236}">
                <a16:creationId xmlns:a16="http://schemas.microsoft.com/office/drawing/2014/main" id="{90F2DAD9-648A-1458-D42C-EC6A7379B4B9}"/>
              </a:ext>
            </a:extLst>
          </p:cNvPr>
          <p:cNvPicPr>
            <a:picLocks noChangeAspect="1"/>
          </p:cNvPicPr>
          <p:nvPr/>
        </p:nvPicPr>
        <p:blipFill>
          <a:blip r:embed="rId4"/>
          <a:stretch>
            <a:fillRect/>
          </a:stretch>
        </p:blipFill>
        <p:spPr>
          <a:xfrm>
            <a:off x="262147" y="306551"/>
            <a:ext cx="4686343" cy="6244898"/>
          </a:xfrm>
          <a:prstGeom prst="rect">
            <a:avLst/>
          </a:prstGeom>
        </p:spPr>
      </p:pic>
    </p:spTree>
    <p:extLst>
      <p:ext uri="{BB962C8B-B14F-4D97-AF65-F5344CB8AC3E}">
        <p14:creationId xmlns:p14="http://schemas.microsoft.com/office/powerpoint/2010/main" val="305984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TM04033929[[fn=Slate]]</Template>
  <TotalTime>96</TotalTime>
  <Words>184</Words>
  <Application>Microsoft Office PowerPoint</Application>
  <PresentationFormat>Widescreen</PresentationFormat>
  <Paragraphs>14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Calisto MT</vt:lpstr>
      <vt:lpstr>Wingdings 2</vt:lpstr>
      <vt:lpstr>Slate</vt:lpstr>
      <vt:lpstr>توضیحات بخش های وبسایت</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توضیحات بخش های وبسایت</dc:title>
  <dc:creator>mani afshar</dc:creator>
  <cp:lastModifiedBy>mani afshar</cp:lastModifiedBy>
  <cp:revision>2</cp:revision>
  <dcterms:created xsi:type="dcterms:W3CDTF">2024-05-26T23:00:37Z</dcterms:created>
  <dcterms:modified xsi:type="dcterms:W3CDTF">2024-05-27T09:48:49Z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